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Amatic SC"/>
      <p:regular r:id="rId50"/>
      <p:bold r:id="rId51"/>
    </p:embeddedFont>
    <p:embeddedFont>
      <p:font typeface="Source Code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maticSC-bold.fntdata"/><Relationship Id="rId50" Type="http://schemas.openxmlformats.org/officeDocument/2006/relationships/font" Target="fonts/AmaticSC-regular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they have no mercy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More people working you have to coordinate with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You can feel the power, this is how I feel when I see I can deploy </a:t>
            </a:r>
            <a:r>
              <a:rPr lang="es-419"/>
              <a:t>hundreds</a:t>
            </a:r>
            <a:r>
              <a:rPr lang="es-419"/>
              <a:t> of servers in seconds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Optimization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full remote deployment of an completely autonomous robot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The message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you will feel like a pokemon master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Run out of memory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image" Target="../media/image22.png"/><Relationship Id="rId9" Type="http://schemas.openxmlformats.org/officeDocument/2006/relationships/image" Target="../media/image46.png"/><Relationship Id="rId5" Type="http://schemas.openxmlformats.org/officeDocument/2006/relationships/image" Target="../media/image21.png"/><Relationship Id="rId6" Type="http://schemas.openxmlformats.org/officeDocument/2006/relationships/image" Target="../media/image45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3" Type="http://schemas.openxmlformats.org/officeDocument/2006/relationships/image" Target="../media/image43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FULL, FULL, FULL STACK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Jorge Barata</a:t>
            </a:r>
          </a:p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@neuralhacker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2705600" y="506700"/>
            <a:ext cx="3633000" cy="39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Host</a:t>
            </a:r>
          </a:p>
        </p:txBody>
      </p:sp>
      <p:sp>
        <p:nvSpPr>
          <p:cNvPr id="115" name="Shape 115"/>
          <p:cNvSpPr/>
          <p:nvPr/>
        </p:nvSpPr>
        <p:spPr>
          <a:xfrm>
            <a:off x="3391350" y="2251500"/>
            <a:ext cx="23613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  <p:sp>
        <p:nvSpPr>
          <p:cNvPr id="116" name="Shape 116"/>
          <p:cNvSpPr/>
          <p:nvPr/>
        </p:nvSpPr>
        <p:spPr>
          <a:xfrm>
            <a:off x="3391350" y="3297775"/>
            <a:ext cx="2361300" cy="6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DBMS</a:t>
            </a:r>
          </a:p>
        </p:txBody>
      </p:sp>
      <p:sp>
        <p:nvSpPr>
          <p:cNvPr id="117" name="Shape 117"/>
          <p:cNvSpPr/>
          <p:nvPr/>
        </p:nvSpPr>
        <p:spPr>
          <a:xfrm>
            <a:off x="3391350" y="1205225"/>
            <a:ext cx="2361300" cy="6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Server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300888" y="1012600"/>
            <a:ext cx="2596800" cy="26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 1</a:t>
            </a:r>
          </a:p>
        </p:txBody>
      </p:sp>
      <p:sp>
        <p:nvSpPr>
          <p:cNvPr id="123" name="Shape 123"/>
          <p:cNvSpPr/>
          <p:nvPr/>
        </p:nvSpPr>
        <p:spPr>
          <a:xfrm>
            <a:off x="770988" y="2757400"/>
            <a:ext cx="16566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  <p:sp>
        <p:nvSpPr>
          <p:cNvPr id="124" name="Shape 124"/>
          <p:cNvSpPr/>
          <p:nvPr/>
        </p:nvSpPr>
        <p:spPr>
          <a:xfrm>
            <a:off x="3341450" y="3938325"/>
            <a:ext cx="23613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Database</a:t>
            </a:r>
          </a:p>
        </p:txBody>
      </p:sp>
      <p:sp>
        <p:nvSpPr>
          <p:cNvPr id="125" name="Shape 125"/>
          <p:cNvSpPr/>
          <p:nvPr/>
        </p:nvSpPr>
        <p:spPr>
          <a:xfrm>
            <a:off x="770988" y="1711125"/>
            <a:ext cx="1656600" cy="6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Server</a:t>
            </a:r>
          </a:p>
        </p:txBody>
      </p:sp>
      <p:sp>
        <p:nvSpPr>
          <p:cNvPr id="126" name="Shape 126"/>
          <p:cNvSpPr/>
          <p:nvPr/>
        </p:nvSpPr>
        <p:spPr>
          <a:xfrm>
            <a:off x="3273600" y="1012600"/>
            <a:ext cx="2596800" cy="26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 2</a:t>
            </a:r>
          </a:p>
        </p:txBody>
      </p:sp>
      <p:sp>
        <p:nvSpPr>
          <p:cNvPr id="127" name="Shape 127"/>
          <p:cNvSpPr/>
          <p:nvPr/>
        </p:nvSpPr>
        <p:spPr>
          <a:xfrm>
            <a:off x="3743700" y="2757400"/>
            <a:ext cx="16566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  <p:sp>
        <p:nvSpPr>
          <p:cNvPr id="128" name="Shape 128"/>
          <p:cNvSpPr/>
          <p:nvPr/>
        </p:nvSpPr>
        <p:spPr>
          <a:xfrm>
            <a:off x="3743700" y="1711125"/>
            <a:ext cx="1656600" cy="6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Server</a:t>
            </a:r>
          </a:p>
        </p:txBody>
      </p:sp>
      <p:sp>
        <p:nvSpPr>
          <p:cNvPr id="129" name="Shape 129"/>
          <p:cNvSpPr/>
          <p:nvPr/>
        </p:nvSpPr>
        <p:spPr>
          <a:xfrm>
            <a:off x="6246313" y="1012600"/>
            <a:ext cx="2596800" cy="26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 3</a:t>
            </a:r>
          </a:p>
        </p:txBody>
      </p:sp>
      <p:sp>
        <p:nvSpPr>
          <p:cNvPr id="130" name="Shape 130"/>
          <p:cNvSpPr/>
          <p:nvPr/>
        </p:nvSpPr>
        <p:spPr>
          <a:xfrm>
            <a:off x="6716413" y="2757400"/>
            <a:ext cx="16566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  <p:sp>
        <p:nvSpPr>
          <p:cNvPr id="131" name="Shape 131"/>
          <p:cNvSpPr/>
          <p:nvPr/>
        </p:nvSpPr>
        <p:spPr>
          <a:xfrm>
            <a:off x="6716413" y="1711125"/>
            <a:ext cx="1656600" cy="6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Server</a:t>
            </a:r>
          </a:p>
        </p:txBody>
      </p:sp>
      <p:sp>
        <p:nvSpPr>
          <p:cNvPr id="132" name="Shape 132"/>
          <p:cNvSpPr/>
          <p:nvPr/>
        </p:nvSpPr>
        <p:spPr>
          <a:xfrm>
            <a:off x="3391350" y="94475"/>
            <a:ext cx="23613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Load Balancer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Zero Downtime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4050"/>
            <a:ext cx="2477250" cy="1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375" y="1914050"/>
            <a:ext cx="2477250" cy="1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050" y="1914050"/>
            <a:ext cx="2477250" cy="13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Networking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VPN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TCP/IP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Sockets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s-419" sz="3600"/>
              <a:t>DNS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SSL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XSS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Penetration Tests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SQL Injection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...</a:t>
            </a:r>
          </a:p>
        </p:txBody>
      </p:sp>
      <p:pic>
        <p:nvPicPr>
          <p:cNvPr descr="Screen Shot 2017-09-05 at 15.00.37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900" y="1359550"/>
            <a:ext cx="2597450" cy="30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28675"/>
            <a:ext cx="5481900" cy="120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/>
              <a:t>Robots</a:t>
            </a:r>
          </a:p>
        </p:txBody>
      </p:sp>
      <p:pic>
        <p:nvPicPr>
          <p:cNvPr descr="Screen Shot 2017-09-05 at 15.23.14.pn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324" y="1201425"/>
            <a:ext cx="2874575" cy="3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11700" y="1940775"/>
            <a:ext cx="5707500" cy="20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Isaac Asimov's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"Three Laws of Robotics"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Unattended Upgrades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iptables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fail2ban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Rate limiting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DDoS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9-05 at 15.04.56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839198" cy="277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SECURITY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9-05 at 15.04.01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839195" cy="370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Continuous Integration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Humans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Branches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Merge Requests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Peer Reviews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Standards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022" y="1093850"/>
            <a:ext cx="4018274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3391350" y="2251500"/>
            <a:ext cx="23613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Who is this squirrel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975" y="1093850"/>
            <a:ext cx="2868047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75" y="152400"/>
            <a:ext cx="57300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7298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03" name="Shape 203"/>
          <p:cNvSpPr/>
          <p:nvPr/>
        </p:nvSpPr>
        <p:spPr>
          <a:xfrm>
            <a:off x="2356713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DB Master</a:t>
            </a:r>
          </a:p>
        </p:txBody>
      </p:sp>
      <p:sp>
        <p:nvSpPr>
          <p:cNvPr id="204" name="Shape 204"/>
          <p:cNvSpPr/>
          <p:nvPr/>
        </p:nvSpPr>
        <p:spPr>
          <a:xfrm>
            <a:off x="2964838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1</a:t>
            </a:r>
          </a:p>
        </p:txBody>
      </p:sp>
      <p:sp>
        <p:nvSpPr>
          <p:cNvPr id="205" name="Shape 205"/>
          <p:cNvSpPr/>
          <p:nvPr/>
        </p:nvSpPr>
        <p:spPr>
          <a:xfrm>
            <a:off x="4685163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2</a:t>
            </a:r>
          </a:p>
        </p:txBody>
      </p:sp>
      <p:sp>
        <p:nvSpPr>
          <p:cNvPr id="206" name="Shape 206"/>
          <p:cNvSpPr/>
          <p:nvPr/>
        </p:nvSpPr>
        <p:spPr>
          <a:xfrm>
            <a:off x="3924038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Amatic SC"/>
                <a:ea typeface="Amatic SC"/>
                <a:cs typeface="Amatic SC"/>
                <a:sym typeface="Amatic SC"/>
              </a:rPr>
              <a:t>DB Slave</a:t>
            </a:r>
          </a:p>
        </p:txBody>
      </p:sp>
      <p:sp>
        <p:nvSpPr>
          <p:cNvPr id="207" name="Shape 207"/>
          <p:cNvSpPr/>
          <p:nvPr/>
        </p:nvSpPr>
        <p:spPr>
          <a:xfrm>
            <a:off x="5443588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Amatic SC"/>
                <a:ea typeface="Amatic SC"/>
                <a:cs typeface="Amatic SC"/>
                <a:sym typeface="Amatic SC"/>
              </a:rPr>
              <a:t>DB Slave</a:t>
            </a:r>
          </a:p>
        </p:txBody>
      </p:sp>
      <p:sp>
        <p:nvSpPr>
          <p:cNvPr id="208" name="Shape 208"/>
          <p:cNvSpPr/>
          <p:nvPr/>
        </p:nvSpPr>
        <p:spPr>
          <a:xfrm>
            <a:off x="167341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09" name="Shape 209"/>
          <p:cNvSpPr/>
          <p:nvPr/>
        </p:nvSpPr>
        <p:spPr>
          <a:xfrm>
            <a:off x="317383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0" name="Shape 210"/>
          <p:cNvSpPr/>
          <p:nvPr/>
        </p:nvSpPr>
        <p:spPr>
          <a:xfrm>
            <a:off x="467426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1" name="Shape 211"/>
          <p:cNvSpPr/>
          <p:nvPr/>
        </p:nvSpPr>
        <p:spPr>
          <a:xfrm>
            <a:off x="617468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2" name="Shape 212"/>
          <p:cNvSpPr/>
          <p:nvPr/>
        </p:nvSpPr>
        <p:spPr>
          <a:xfrm>
            <a:off x="767511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3" name="Shape 213"/>
          <p:cNvSpPr/>
          <p:nvPr/>
        </p:nvSpPr>
        <p:spPr>
          <a:xfrm>
            <a:off x="17300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4" name="Shape 214"/>
          <p:cNvSpPr/>
          <p:nvPr/>
        </p:nvSpPr>
        <p:spPr>
          <a:xfrm>
            <a:off x="167342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5" name="Shape 215"/>
          <p:cNvSpPr/>
          <p:nvPr/>
        </p:nvSpPr>
        <p:spPr>
          <a:xfrm>
            <a:off x="317385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6" name="Shape 216"/>
          <p:cNvSpPr/>
          <p:nvPr/>
        </p:nvSpPr>
        <p:spPr>
          <a:xfrm>
            <a:off x="467427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7" name="Shape 217"/>
          <p:cNvSpPr/>
          <p:nvPr/>
        </p:nvSpPr>
        <p:spPr>
          <a:xfrm>
            <a:off x="617470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8" name="Shape 218"/>
          <p:cNvSpPr/>
          <p:nvPr/>
        </p:nvSpPr>
        <p:spPr>
          <a:xfrm>
            <a:off x="767512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19" name="Shape 219"/>
          <p:cNvSpPr/>
          <p:nvPr/>
        </p:nvSpPr>
        <p:spPr>
          <a:xfrm>
            <a:off x="17300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0" name="Shape 220"/>
          <p:cNvSpPr/>
          <p:nvPr/>
        </p:nvSpPr>
        <p:spPr>
          <a:xfrm>
            <a:off x="167342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1" name="Shape 221"/>
          <p:cNvSpPr/>
          <p:nvPr/>
        </p:nvSpPr>
        <p:spPr>
          <a:xfrm>
            <a:off x="317385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2" name="Shape 222"/>
          <p:cNvSpPr/>
          <p:nvPr/>
        </p:nvSpPr>
        <p:spPr>
          <a:xfrm>
            <a:off x="467427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3" name="Shape 223"/>
          <p:cNvSpPr/>
          <p:nvPr/>
        </p:nvSpPr>
        <p:spPr>
          <a:xfrm>
            <a:off x="617470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4" name="Shape 224"/>
          <p:cNvSpPr/>
          <p:nvPr/>
        </p:nvSpPr>
        <p:spPr>
          <a:xfrm>
            <a:off x="767512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5" name="Shape 225"/>
          <p:cNvSpPr/>
          <p:nvPr/>
        </p:nvSpPr>
        <p:spPr>
          <a:xfrm>
            <a:off x="17298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6" name="Shape 226"/>
          <p:cNvSpPr/>
          <p:nvPr/>
        </p:nvSpPr>
        <p:spPr>
          <a:xfrm>
            <a:off x="167341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7" name="Shape 227"/>
          <p:cNvSpPr/>
          <p:nvPr/>
        </p:nvSpPr>
        <p:spPr>
          <a:xfrm>
            <a:off x="317383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8" name="Shape 228"/>
          <p:cNvSpPr/>
          <p:nvPr/>
        </p:nvSpPr>
        <p:spPr>
          <a:xfrm>
            <a:off x="467426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29" name="Shape 229"/>
          <p:cNvSpPr/>
          <p:nvPr/>
        </p:nvSpPr>
        <p:spPr>
          <a:xfrm>
            <a:off x="617468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30" name="Shape 230"/>
          <p:cNvSpPr/>
          <p:nvPr/>
        </p:nvSpPr>
        <p:spPr>
          <a:xfrm>
            <a:off x="767511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Zero Downtime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3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38" y="12441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3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38" y="20681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3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38" y="289220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3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738" y="3716250"/>
            <a:ext cx="1055525" cy="5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21712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Orchestration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25" y="739550"/>
            <a:ext cx="6179003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The stack keeps growing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54950" y="1367150"/>
            <a:ext cx="36555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Mobile App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Mailing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Caching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Queues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3523641" y="1367150"/>
            <a:ext cx="549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s-419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CDN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s-419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Search Engine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s-419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Recommendation Engine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s-419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Learning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21712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Microservices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7298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87" name="Shape 287"/>
          <p:cNvSpPr/>
          <p:nvPr/>
        </p:nvSpPr>
        <p:spPr>
          <a:xfrm>
            <a:off x="2356713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DB Master</a:t>
            </a:r>
          </a:p>
        </p:txBody>
      </p:sp>
      <p:sp>
        <p:nvSpPr>
          <p:cNvPr id="288" name="Shape 288"/>
          <p:cNvSpPr/>
          <p:nvPr/>
        </p:nvSpPr>
        <p:spPr>
          <a:xfrm>
            <a:off x="2964838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1</a:t>
            </a:r>
          </a:p>
        </p:txBody>
      </p:sp>
      <p:sp>
        <p:nvSpPr>
          <p:cNvPr id="289" name="Shape 289"/>
          <p:cNvSpPr/>
          <p:nvPr/>
        </p:nvSpPr>
        <p:spPr>
          <a:xfrm>
            <a:off x="4685163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2</a:t>
            </a:r>
          </a:p>
        </p:txBody>
      </p:sp>
      <p:sp>
        <p:nvSpPr>
          <p:cNvPr id="290" name="Shape 290"/>
          <p:cNvSpPr/>
          <p:nvPr/>
        </p:nvSpPr>
        <p:spPr>
          <a:xfrm>
            <a:off x="3924038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Amatic SC"/>
                <a:ea typeface="Amatic SC"/>
                <a:cs typeface="Amatic SC"/>
                <a:sym typeface="Amatic SC"/>
              </a:rPr>
              <a:t>DB Slave</a:t>
            </a:r>
          </a:p>
        </p:txBody>
      </p:sp>
      <p:sp>
        <p:nvSpPr>
          <p:cNvPr id="291" name="Shape 291"/>
          <p:cNvSpPr/>
          <p:nvPr/>
        </p:nvSpPr>
        <p:spPr>
          <a:xfrm>
            <a:off x="5443588" y="4358975"/>
            <a:ext cx="1343700" cy="6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Amatic SC"/>
                <a:ea typeface="Amatic SC"/>
                <a:cs typeface="Amatic SC"/>
                <a:sym typeface="Amatic SC"/>
              </a:rPr>
              <a:t>DB Slave</a:t>
            </a:r>
          </a:p>
        </p:txBody>
      </p:sp>
      <p:sp>
        <p:nvSpPr>
          <p:cNvPr id="292" name="Shape 292"/>
          <p:cNvSpPr/>
          <p:nvPr/>
        </p:nvSpPr>
        <p:spPr>
          <a:xfrm>
            <a:off x="167341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3" name="Shape 293"/>
          <p:cNvSpPr/>
          <p:nvPr/>
        </p:nvSpPr>
        <p:spPr>
          <a:xfrm>
            <a:off x="317383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4" name="Shape 294"/>
          <p:cNvSpPr/>
          <p:nvPr/>
        </p:nvSpPr>
        <p:spPr>
          <a:xfrm>
            <a:off x="467426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5" name="Shape 295"/>
          <p:cNvSpPr/>
          <p:nvPr/>
        </p:nvSpPr>
        <p:spPr>
          <a:xfrm>
            <a:off x="6174687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6" name="Shape 296"/>
          <p:cNvSpPr/>
          <p:nvPr/>
        </p:nvSpPr>
        <p:spPr>
          <a:xfrm>
            <a:off x="7675112" y="85007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7" name="Shape 297"/>
          <p:cNvSpPr/>
          <p:nvPr/>
        </p:nvSpPr>
        <p:spPr>
          <a:xfrm>
            <a:off x="17300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8" name="Shape 298"/>
          <p:cNvSpPr/>
          <p:nvPr/>
        </p:nvSpPr>
        <p:spPr>
          <a:xfrm>
            <a:off x="167342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299" name="Shape 299"/>
          <p:cNvSpPr/>
          <p:nvPr/>
        </p:nvSpPr>
        <p:spPr>
          <a:xfrm>
            <a:off x="317385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0" name="Shape 300"/>
          <p:cNvSpPr/>
          <p:nvPr/>
        </p:nvSpPr>
        <p:spPr>
          <a:xfrm>
            <a:off x="467427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1" name="Shape 301"/>
          <p:cNvSpPr/>
          <p:nvPr/>
        </p:nvSpPr>
        <p:spPr>
          <a:xfrm>
            <a:off x="6174700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2" name="Shape 302"/>
          <p:cNvSpPr/>
          <p:nvPr/>
        </p:nvSpPr>
        <p:spPr>
          <a:xfrm>
            <a:off x="7675125" y="156655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3" name="Shape 303"/>
          <p:cNvSpPr/>
          <p:nvPr/>
        </p:nvSpPr>
        <p:spPr>
          <a:xfrm>
            <a:off x="17300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4" name="Shape 304"/>
          <p:cNvSpPr/>
          <p:nvPr/>
        </p:nvSpPr>
        <p:spPr>
          <a:xfrm>
            <a:off x="167342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5" name="Shape 305"/>
          <p:cNvSpPr/>
          <p:nvPr/>
        </p:nvSpPr>
        <p:spPr>
          <a:xfrm>
            <a:off x="317385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6" name="Shape 306"/>
          <p:cNvSpPr/>
          <p:nvPr/>
        </p:nvSpPr>
        <p:spPr>
          <a:xfrm>
            <a:off x="467427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7" name="Shape 307"/>
          <p:cNvSpPr/>
          <p:nvPr/>
        </p:nvSpPr>
        <p:spPr>
          <a:xfrm>
            <a:off x="6174700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8" name="Shape 308"/>
          <p:cNvSpPr/>
          <p:nvPr/>
        </p:nvSpPr>
        <p:spPr>
          <a:xfrm>
            <a:off x="7675125" y="2283025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09" name="Shape 309"/>
          <p:cNvSpPr/>
          <p:nvPr/>
        </p:nvSpPr>
        <p:spPr>
          <a:xfrm>
            <a:off x="17298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10" name="Shape 310"/>
          <p:cNvSpPr/>
          <p:nvPr/>
        </p:nvSpPr>
        <p:spPr>
          <a:xfrm>
            <a:off x="167341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11" name="Shape 311"/>
          <p:cNvSpPr/>
          <p:nvPr/>
        </p:nvSpPr>
        <p:spPr>
          <a:xfrm>
            <a:off x="317383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12" name="Shape 312"/>
          <p:cNvSpPr/>
          <p:nvPr/>
        </p:nvSpPr>
        <p:spPr>
          <a:xfrm>
            <a:off x="467426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13" name="Shape 313"/>
          <p:cNvSpPr/>
          <p:nvPr/>
        </p:nvSpPr>
        <p:spPr>
          <a:xfrm>
            <a:off x="6174687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  <p:sp>
        <p:nvSpPr>
          <p:cNvPr id="314" name="Shape 314"/>
          <p:cNvSpPr/>
          <p:nvPr/>
        </p:nvSpPr>
        <p:spPr>
          <a:xfrm>
            <a:off x="7675112" y="2999500"/>
            <a:ext cx="1343700" cy="4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Web Host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2964838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1</a:t>
            </a:r>
          </a:p>
        </p:txBody>
      </p:sp>
      <p:sp>
        <p:nvSpPr>
          <p:cNvPr id="320" name="Shape 320"/>
          <p:cNvSpPr/>
          <p:nvPr/>
        </p:nvSpPr>
        <p:spPr>
          <a:xfrm>
            <a:off x="4685163" y="113600"/>
            <a:ext cx="1494000" cy="37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1800">
                <a:latin typeface="Amatic SC"/>
                <a:ea typeface="Amatic SC"/>
                <a:cs typeface="Amatic SC"/>
                <a:sym typeface="Amatic SC"/>
              </a:rPr>
              <a:t>Load Balancer 2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12095" l="0" r="18453" t="0"/>
          <a:stretch/>
        </p:blipFill>
        <p:spPr>
          <a:xfrm>
            <a:off x="1579300" y="1041850"/>
            <a:ext cx="5985398" cy="38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Web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MVC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Design Patterns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UX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600"/>
              <a:t>REST</a:t>
            </a:r>
          </a:p>
          <a:p>
            <a:pPr indent="-457200" lvl="0" marL="457200" rtl="0">
              <a:spcBef>
                <a:spcPts val="0"/>
              </a:spcBef>
              <a:buSzPct val="100000"/>
            </a:pPr>
            <a:r>
              <a:rPr lang="es-419" sz="3600"/>
              <a:t>Data Persistence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21712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50" y="646575"/>
            <a:ext cx="2004300" cy="20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351" y="3451250"/>
            <a:ext cx="2426659" cy="14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650" y="787375"/>
            <a:ext cx="1865750" cy="177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500" y="1141650"/>
            <a:ext cx="2217657" cy="21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738087"/>
            <a:ext cx="2138263" cy="213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4875" y="3233538"/>
            <a:ext cx="2342825" cy="18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0072" y="3546218"/>
            <a:ext cx="1293000" cy="12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225" y="2877675"/>
            <a:ext cx="2593652" cy="12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00" y="691750"/>
            <a:ext cx="2714800" cy="1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0650"/>
            <a:ext cx="1727300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5525" y="1246250"/>
            <a:ext cx="3002454" cy="136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77673"/>
            <a:ext cx="4786525" cy="19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8150" y="3023174"/>
            <a:ext cx="1686450" cy="7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20175" y="3988875"/>
            <a:ext cx="1787823" cy="93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8225" y="3988875"/>
            <a:ext cx="1296825" cy="12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HTTP/2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Prefetching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Minimization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Compression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Tree Shaking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s-419" sz="3000"/>
              <a:t>...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HTTP/2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Prefetching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Minimization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Compression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Tree Shaking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...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25" y="1228675"/>
            <a:ext cx="3067325" cy="3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2705600" y="506700"/>
            <a:ext cx="3633000" cy="392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400">
                <a:latin typeface="Amatic SC"/>
                <a:ea typeface="Amatic SC"/>
                <a:cs typeface="Amatic SC"/>
                <a:sym typeface="Amatic SC"/>
              </a:rPr>
              <a:t>Host</a:t>
            </a:r>
          </a:p>
        </p:txBody>
      </p:sp>
      <p:sp>
        <p:nvSpPr>
          <p:cNvPr id="74" name="Shape 74"/>
          <p:cNvSpPr/>
          <p:nvPr/>
        </p:nvSpPr>
        <p:spPr>
          <a:xfrm>
            <a:off x="3391350" y="2251500"/>
            <a:ext cx="2361300" cy="64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App</a:t>
            </a:r>
          </a:p>
        </p:txBody>
      </p:sp>
      <p:sp>
        <p:nvSpPr>
          <p:cNvPr id="75" name="Shape 75"/>
          <p:cNvSpPr/>
          <p:nvPr/>
        </p:nvSpPr>
        <p:spPr>
          <a:xfrm>
            <a:off x="3391350" y="3297775"/>
            <a:ext cx="2361300" cy="64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DBMS</a:t>
            </a:r>
          </a:p>
        </p:txBody>
      </p:sp>
      <p:sp>
        <p:nvSpPr>
          <p:cNvPr id="76" name="Shape 76"/>
          <p:cNvSpPr/>
          <p:nvPr/>
        </p:nvSpPr>
        <p:spPr>
          <a:xfrm>
            <a:off x="3391350" y="1205225"/>
            <a:ext cx="2361300" cy="6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latin typeface="Amatic SC"/>
                <a:ea typeface="Amatic SC"/>
                <a:cs typeface="Amatic SC"/>
                <a:sym typeface="Amatic SC"/>
              </a:rPr>
              <a:t>Web Server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Frontend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75" y="1093850"/>
            <a:ext cx="466284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21712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Keep Learning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Pokémon</a:t>
            </a:r>
            <a:r>
              <a:rPr lang="es-419"/>
              <a:t> Master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88" y="1167423"/>
            <a:ext cx="957740" cy="112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118" y="1073548"/>
            <a:ext cx="1275863" cy="127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518" y="1147123"/>
            <a:ext cx="1128710" cy="11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8043" y="1135232"/>
            <a:ext cx="1596758" cy="119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087" y="2644296"/>
            <a:ext cx="1498666" cy="93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0680" y="2582607"/>
            <a:ext cx="1128711" cy="116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615" y="1309429"/>
            <a:ext cx="1632282" cy="84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5760" y="2489690"/>
            <a:ext cx="1596759" cy="124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8362" y="2422463"/>
            <a:ext cx="1382842" cy="138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3838" y="2574206"/>
            <a:ext cx="1228073" cy="107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4325" y="3805308"/>
            <a:ext cx="1228050" cy="134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27825" y="3951946"/>
            <a:ext cx="1382850" cy="114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Keep Learning!</a:t>
            </a:r>
          </a:p>
        </p:txBody>
      </p:sp>
      <p:sp>
        <p:nvSpPr>
          <p:cNvPr id="440" name="Shape 440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Jorge Barata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@neuralhacker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Shipping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Version Control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Unit Tests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Integration Tests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E2E Tests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Automated Deployment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Zero Downtime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899" y="1423777"/>
            <a:ext cx="5620200" cy="29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Zero Downtime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Processes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I/O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Memory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Daemons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Zombies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295" y="1093850"/>
            <a:ext cx="3999300" cy="2619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05 at 14.13.37.png"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803" y="1644400"/>
            <a:ext cx="5358850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Monitoring &amp; Debugging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Instrumentalization</a:t>
            </a:r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Metrics</a:t>
            </a:r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Logging</a:t>
            </a:r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419" sz="3000"/>
              <a:t>Tracing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-419" sz="3000"/>
              <a:t>Debugging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00" y="1249513"/>
            <a:ext cx="2515100" cy="2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" type="body"/>
          </p:nvPr>
        </p:nvSpPr>
        <p:spPr>
          <a:xfrm>
            <a:off x="464100" y="3920275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1" marL="914400" rtl="0">
              <a:spcBef>
                <a:spcPts val="0"/>
              </a:spcBef>
              <a:buSzPct val="100000"/>
            </a:pPr>
            <a:r>
              <a:rPr lang="es-419" sz="3000"/>
              <a:t>Rubber Duck Debugging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21712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Scale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